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8" r:id="rId3"/>
    <p:sldId id="259" r:id="rId4"/>
    <p:sldId id="260" r:id="rId5"/>
    <p:sldId id="264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63" r:id="rId2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DBF2"/>
    <a:srgbClr val="F58641"/>
    <a:srgbClr val="F29308"/>
    <a:srgbClr val="A5FD6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43" autoAdjust="0"/>
    <p:restoredTop sz="94660"/>
  </p:normalViewPr>
  <p:slideViewPr>
    <p:cSldViewPr>
      <p:cViewPr>
        <p:scale>
          <a:sx n="70" d="100"/>
          <a:sy n="70" d="100"/>
        </p:scale>
        <p:origin x="-1212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3330913-AD03-438D-A4A9-C41A6B6C2D76}" type="datetimeFigureOut">
              <a:rPr lang="es-ES" smtClean="0"/>
              <a:pPr/>
              <a:t>18/12/2013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2BB6741-4F6C-482E-B17C-95BACE63F56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UN “AÑO” COLABORATIVO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Calendario 2014 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I.E.S. Victoria Kent (Marbella)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67544" y="594928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Lola Vigo -</a:t>
            </a:r>
            <a:r>
              <a:rPr lang="es-ES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Departamento de Dibujo - I.ES. Victoria Kent – Curso 2013/2014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02febre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07391" y="530225"/>
            <a:ext cx="3729218" cy="5275039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03marz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08143" y="530225"/>
            <a:ext cx="3727714" cy="5275039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04abri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1230" y="530225"/>
            <a:ext cx="3761540" cy="532075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05may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54214" y="530225"/>
            <a:ext cx="3835572" cy="5275039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06juni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07391" y="530225"/>
            <a:ext cx="3729218" cy="527503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07juli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1230" y="530225"/>
            <a:ext cx="3761540" cy="5320759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08agos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1019" y="530225"/>
            <a:ext cx="3761962" cy="5319839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09septiemb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1230" y="530225"/>
            <a:ext cx="3761540" cy="5320759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10octub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07391" y="530225"/>
            <a:ext cx="3729218" cy="5275039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11noviemb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07391" y="530225"/>
            <a:ext cx="3729218" cy="527503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Alumnos de 4º de E.S.O. </a:t>
            </a:r>
            <a:br>
              <a:rPr lang="es-ES" dirty="0" smtClean="0">
                <a:solidFill>
                  <a:srgbClr val="FF0000"/>
                </a:solidFill>
              </a:rPr>
            </a:br>
            <a:r>
              <a:rPr lang="es-ES" dirty="0" smtClean="0">
                <a:solidFill>
                  <a:srgbClr val="FF0000"/>
                </a:solidFill>
              </a:rPr>
              <a:t>os presentan…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4" name="3 Marcador de contenido" descr="foto_enero copi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1035389">
            <a:off x="579963" y="829958"/>
            <a:ext cx="1622587" cy="2389530"/>
          </a:xfrm>
        </p:spPr>
      </p:pic>
      <p:pic>
        <p:nvPicPr>
          <p:cNvPr id="5" name="4 Imagen" descr="foto_febrero cop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89769">
            <a:off x="2313081" y="384596"/>
            <a:ext cx="1946129" cy="2806047"/>
          </a:xfrm>
          <a:prstGeom prst="rect">
            <a:avLst/>
          </a:prstGeom>
        </p:spPr>
      </p:pic>
      <p:pic>
        <p:nvPicPr>
          <p:cNvPr id="6" name="5 Imagen" descr="foto_marzo cop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764704"/>
            <a:ext cx="1965474" cy="2266492"/>
          </a:xfrm>
          <a:prstGeom prst="rect">
            <a:avLst/>
          </a:prstGeom>
        </p:spPr>
      </p:pic>
      <p:pic>
        <p:nvPicPr>
          <p:cNvPr id="7" name="6 Imagen" descr="foto_abril copi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37108">
            <a:off x="5796136" y="476672"/>
            <a:ext cx="2041775" cy="2674438"/>
          </a:xfrm>
          <a:prstGeom prst="rect">
            <a:avLst/>
          </a:prstGeom>
        </p:spPr>
      </p:pic>
      <p:pic>
        <p:nvPicPr>
          <p:cNvPr id="8" name="7 Imagen" descr="foto_julio copi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122771">
            <a:off x="1279718" y="3033425"/>
            <a:ext cx="1741242" cy="2492896"/>
          </a:xfrm>
          <a:prstGeom prst="rect">
            <a:avLst/>
          </a:prstGeom>
        </p:spPr>
      </p:pic>
      <p:pic>
        <p:nvPicPr>
          <p:cNvPr id="9" name="8 Imagen" descr="foto_septiembre copi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049200">
            <a:off x="3166118" y="2958468"/>
            <a:ext cx="1512168" cy="2356554"/>
          </a:xfrm>
          <a:prstGeom prst="rect">
            <a:avLst/>
          </a:prstGeom>
        </p:spPr>
      </p:pic>
      <p:pic>
        <p:nvPicPr>
          <p:cNvPr id="10" name="9 Imagen" descr="foto_octubre copi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19283">
            <a:off x="4861796" y="2907122"/>
            <a:ext cx="1775783" cy="2371287"/>
          </a:xfrm>
          <a:prstGeom prst="rect">
            <a:avLst/>
          </a:prstGeom>
        </p:spPr>
      </p:pic>
      <p:pic>
        <p:nvPicPr>
          <p:cNvPr id="11" name="10 Imagen" descr="foto_diciembre copi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89143">
            <a:off x="6695851" y="2767978"/>
            <a:ext cx="1656184" cy="2623256"/>
          </a:xfrm>
          <a:prstGeom prst="rect">
            <a:avLst/>
          </a:prstGeom>
        </p:spPr>
      </p:pic>
      <p:sp>
        <p:nvSpPr>
          <p:cNvPr id="12" name="11 Rectángulo"/>
          <p:cNvSpPr/>
          <p:nvPr/>
        </p:nvSpPr>
        <p:spPr>
          <a:xfrm rot="15438253">
            <a:off x="-715222" y="1395300"/>
            <a:ext cx="279380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9CDBF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Nadia</a:t>
            </a:r>
            <a:endParaRPr lang="es-ES" sz="2000" b="1" cap="none" spc="0" dirty="0">
              <a:ln w="1270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rgbClr val="9CDBF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 rot="16611125">
            <a:off x="1562176" y="843164"/>
            <a:ext cx="2053369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CDBF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María</a:t>
            </a:r>
            <a:endParaRPr lang="es-E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CDBF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 rot="16200000">
            <a:off x="3658724" y="1140259"/>
            <a:ext cx="127791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CDBF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Rosario</a:t>
            </a:r>
            <a:endParaRPr lang="es-E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CDBF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14 Rectángulo"/>
          <p:cNvSpPr/>
          <p:nvPr/>
        </p:nvSpPr>
        <p:spPr>
          <a:xfrm rot="16643071">
            <a:off x="5557664" y="950401"/>
            <a:ext cx="116098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CDBF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Álvaro</a:t>
            </a:r>
            <a:endParaRPr lang="es-E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CDBF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15 Rectángulo"/>
          <p:cNvSpPr/>
          <p:nvPr/>
        </p:nvSpPr>
        <p:spPr>
          <a:xfrm rot="15603425">
            <a:off x="734573" y="3577975"/>
            <a:ext cx="122341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CDBF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Juanmi</a:t>
            </a:r>
            <a:endParaRPr lang="es-E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CDBF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 rot="15835268">
            <a:off x="2863413" y="3465719"/>
            <a:ext cx="72327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CDBF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Leti</a:t>
            </a:r>
            <a:endParaRPr lang="es-E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CDBF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17 Rectángulo"/>
          <p:cNvSpPr/>
          <p:nvPr/>
        </p:nvSpPr>
        <p:spPr>
          <a:xfrm rot="16407259">
            <a:off x="4666851" y="3158724"/>
            <a:ext cx="98937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CDBF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Kevin</a:t>
            </a:r>
            <a:endParaRPr lang="es-E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CDBF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18 Rectángulo"/>
          <p:cNvSpPr/>
          <p:nvPr/>
        </p:nvSpPr>
        <p:spPr>
          <a:xfrm rot="17566468">
            <a:off x="6762640" y="2998409"/>
            <a:ext cx="73770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CDBF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Ana</a:t>
            </a:r>
            <a:endParaRPr lang="es-E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CDBF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12diciemb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07391" y="530225"/>
            <a:ext cx="3729218" cy="5275039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s-ES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s-E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Sólo nos queda desearos un Feliz año 2014… y pediros que participéis en este proyecto comprando uno de estos calendarios… ¡o dos!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265920" y="2967334"/>
            <a:ext cx="4612161" cy="15417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1181359"/>
              </a:avLst>
            </a:prstTxWarp>
            <a:spAutoFit/>
          </a:bodyPr>
          <a:lstStyle/>
          <a:p>
            <a:pPr algn="ctr"/>
            <a:r>
              <a:rPr lang="es-ES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FELIZ 2014</a:t>
            </a:r>
            <a:endParaRPr lang="es-ES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5301208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El calendario 2014 más creativo y colaborativo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4" name="3 Marcador de contenido" descr="00portad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14716" y="753343"/>
            <a:ext cx="2960606" cy="4187825"/>
          </a:xfrm>
        </p:spPr>
      </p:pic>
      <p:pic>
        <p:nvPicPr>
          <p:cNvPr id="5" name="4 Imagen" descr="01ene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778128"/>
            <a:ext cx="932688" cy="1282720"/>
          </a:xfrm>
          <a:prstGeom prst="rect">
            <a:avLst/>
          </a:prstGeom>
        </p:spPr>
      </p:pic>
      <p:pic>
        <p:nvPicPr>
          <p:cNvPr id="6" name="5 Imagen" descr="02febrer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764704"/>
            <a:ext cx="907085" cy="1283086"/>
          </a:xfrm>
          <a:prstGeom prst="rect">
            <a:avLst/>
          </a:prstGeom>
        </p:spPr>
      </p:pic>
      <p:pic>
        <p:nvPicPr>
          <p:cNvPr id="7" name="6 Imagen" descr="03marz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2217922"/>
            <a:ext cx="906719" cy="1283086"/>
          </a:xfrm>
          <a:prstGeom prst="rect">
            <a:avLst/>
          </a:prstGeom>
        </p:spPr>
      </p:pic>
      <p:pic>
        <p:nvPicPr>
          <p:cNvPr id="8" name="7 Imagen" descr="04abri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35696" y="2217922"/>
            <a:ext cx="907085" cy="1283086"/>
          </a:xfrm>
          <a:prstGeom prst="rect">
            <a:avLst/>
          </a:prstGeom>
        </p:spPr>
      </p:pic>
      <p:pic>
        <p:nvPicPr>
          <p:cNvPr id="9" name="8 Imagen" descr="05may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9552" y="3645024"/>
            <a:ext cx="932688" cy="1282720"/>
          </a:xfrm>
          <a:prstGeom prst="rect">
            <a:avLst/>
          </a:prstGeom>
        </p:spPr>
      </p:pic>
      <p:pic>
        <p:nvPicPr>
          <p:cNvPr id="10" name="9 Imagen" descr="06juni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35696" y="3645024"/>
            <a:ext cx="907085" cy="1283086"/>
          </a:xfrm>
          <a:prstGeom prst="rect">
            <a:avLst/>
          </a:prstGeom>
        </p:spPr>
      </p:pic>
      <p:pic>
        <p:nvPicPr>
          <p:cNvPr id="11" name="10 Imagen" descr="07julio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44208" y="764704"/>
            <a:ext cx="907085" cy="1283086"/>
          </a:xfrm>
          <a:prstGeom prst="rect">
            <a:avLst/>
          </a:prstGeom>
        </p:spPr>
      </p:pic>
      <p:pic>
        <p:nvPicPr>
          <p:cNvPr id="12" name="11 Imagen" descr="08agosto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697363" y="764704"/>
            <a:ext cx="907085" cy="1282720"/>
          </a:xfrm>
          <a:prstGeom prst="rect">
            <a:avLst/>
          </a:prstGeom>
        </p:spPr>
      </p:pic>
      <p:pic>
        <p:nvPicPr>
          <p:cNvPr id="13" name="12 Imagen" descr="09septiembre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44208" y="2217922"/>
            <a:ext cx="907085" cy="1283086"/>
          </a:xfrm>
          <a:prstGeom prst="rect">
            <a:avLst/>
          </a:prstGeom>
        </p:spPr>
      </p:pic>
      <p:pic>
        <p:nvPicPr>
          <p:cNvPr id="14" name="13 Imagen" descr="10octubre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697363" y="2217922"/>
            <a:ext cx="907085" cy="1283086"/>
          </a:xfrm>
          <a:prstGeom prst="rect">
            <a:avLst/>
          </a:prstGeom>
        </p:spPr>
      </p:pic>
      <p:pic>
        <p:nvPicPr>
          <p:cNvPr id="15" name="14 Imagen" descr="11noviembre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44208" y="3645024"/>
            <a:ext cx="907085" cy="1283086"/>
          </a:xfrm>
          <a:prstGeom prst="rect">
            <a:avLst/>
          </a:prstGeom>
        </p:spPr>
      </p:pic>
      <p:pic>
        <p:nvPicPr>
          <p:cNvPr id="16" name="15 Imagen" descr="12diciembre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697363" y="3645024"/>
            <a:ext cx="907085" cy="12830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Realizado con muchas ganas, esfuerzo y una gran motivación: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4" name="3 Marcador de contenido" descr="cruce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93269" y="3613261"/>
            <a:ext cx="2533650" cy="1809750"/>
          </a:xfrm>
        </p:spPr>
      </p:pic>
      <p:sp>
        <p:nvSpPr>
          <p:cNvPr id="5" name="4 Forma libre"/>
          <p:cNvSpPr/>
          <p:nvPr/>
        </p:nvSpPr>
        <p:spPr>
          <a:xfrm>
            <a:off x="4461259" y="2112135"/>
            <a:ext cx="45719" cy="1244857"/>
          </a:xfrm>
          <a:custGeom>
            <a:avLst/>
            <a:gdLst>
              <a:gd name="connsiteX0" fmla="*/ 20589 w 20589"/>
              <a:gd name="connsiteY0" fmla="*/ 0 h 540913"/>
              <a:gd name="connsiteX1" fmla="*/ 7710 w 20589"/>
              <a:gd name="connsiteY1" fmla="*/ 540913 h 540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589" h="540913">
                <a:moveTo>
                  <a:pt x="20589" y="0"/>
                </a:moveTo>
                <a:cubicBezTo>
                  <a:pt x="0" y="308836"/>
                  <a:pt x="7710" y="128646"/>
                  <a:pt x="7710" y="540913"/>
                </a:cubicBezTo>
              </a:path>
            </a:pathLst>
          </a:custGeom>
          <a:ln w="349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Forma libre"/>
          <p:cNvSpPr/>
          <p:nvPr/>
        </p:nvSpPr>
        <p:spPr>
          <a:xfrm>
            <a:off x="3992451" y="3236726"/>
            <a:ext cx="1030310" cy="169190"/>
          </a:xfrm>
          <a:custGeom>
            <a:avLst/>
            <a:gdLst>
              <a:gd name="connsiteX0" fmla="*/ 0 w 1030310"/>
              <a:gd name="connsiteY0" fmla="*/ 0 h 169190"/>
              <a:gd name="connsiteX1" fmla="*/ 77273 w 1030310"/>
              <a:gd name="connsiteY1" fmla="*/ 12878 h 169190"/>
              <a:gd name="connsiteX2" fmla="*/ 180304 w 1030310"/>
              <a:gd name="connsiteY2" fmla="*/ 25757 h 169190"/>
              <a:gd name="connsiteX3" fmla="*/ 321972 w 1030310"/>
              <a:gd name="connsiteY3" fmla="*/ 51515 h 169190"/>
              <a:gd name="connsiteX4" fmla="*/ 425003 w 1030310"/>
              <a:gd name="connsiteY4" fmla="*/ 90152 h 169190"/>
              <a:gd name="connsiteX5" fmla="*/ 489397 w 1030310"/>
              <a:gd name="connsiteY5" fmla="*/ 103031 h 169190"/>
              <a:gd name="connsiteX6" fmla="*/ 592428 w 1030310"/>
              <a:gd name="connsiteY6" fmla="*/ 128788 h 169190"/>
              <a:gd name="connsiteX7" fmla="*/ 643943 w 1030310"/>
              <a:gd name="connsiteY7" fmla="*/ 141667 h 169190"/>
              <a:gd name="connsiteX8" fmla="*/ 811369 w 1030310"/>
              <a:gd name="connsiteY8" fmla="*/ 154546 h 169190"/>
              <a:gd name="connsiteX9" fmla="*/ 940157 w 1030310"/>
              <a:gd name="connsiteY9" fmla="*/ 167425 h 169190"/>
              <a:gd name="connsiteX10" fmla="*/ 1030310 w 1030310"/>
              <a:gd name="connsiteY10" fmla="*/ 167425 h 16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30310" h="169190">
                <a:moveTo>
                  <a:pt x="0" y="0"/>
                </a:moveTo>
                <a:cubicBezTo>
                  <a:pt x="25758" y="4293"/>
                  <a:pt x="51423" y="9185"/>
                  <a:pt x="77273" y="12878"/>
                </a:cubicBezTo>
                <a:cubicBezTo>
                  <a:pt x="111536" y="17773"/>
                  <a:pt x="146041" y="20862"/>
                  <a:pt x="180304" y="25757"/>
                </a:cubicBezTo>
                <a:cubicBezTo>
                  <a:pt x="219445" y="31349"/>
                  <a:pt x="282037" y="42640"/>
                  <a:pt x="321972" y="51515"/>
                </a:cubicBezTo>
                <a:cubicBezTo>
                  <a:pt x="467709" y="83901"/>
                  <a:pt x="275659" y="40370"/>
                  <a:pt x="425003" y="90152"/>
                </a:cubicBezTo>
                <a:cubicBezTo>
                  <a:pt x="445769" y="97074"/>
                  <a:pt x="468068" y="98109"/>
                  <a:pt x="489397" y="103031"/>
                </a:cubicBezTo>
                <a:cubicBezTo>
                  <a:pt x="523891" y="110991"/>
                  <a:pt x="558084" y="120202"/>
                  <a:pt x="592428" y="128788"/>
                </a:cubicBezTo>
                <a:cubicBezTo>
                  <a:pt x="609600" y="133081"/>
                  <a:pt x="626295" y="140309"/>
                  <a:pt x="643943" y="141667"/>
                </a:cubicBezTo>
                <a:lnTo>
                  <a:pt x="811369" y="154546"/>
                </a:lnTo>
                <a:cubicBezTo>
                  <a:pt x="854350" y="158284"/>
                  <a:pt x="897088" y="164892"/>
                  <a:pt x="940157" y="167425"/>
                </a:cubicBezTo>
                <a:cubicBezTo>
                  <a:pt x="970156" y="169190"/>
                  <a:pt x="1000259" y="167425"/>
                  <a:pt x="1030310" y="167425"/>
                </a:cubicBezTo>
              </a:path>
            </a:pathLst>
          </a:custGeom>
          <a:ln w="349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orma libre"/>
          <p:cNvSpPr/>
          <p:nvPr/>
        </p:nvSpPr>
        <p:spPr>
          <a:xfrm>
            <a:off x="4056845" y="3275362"/>
            <a:ext cx="658644" cy="1197735"/>
          </a:xfrm>
          <a:custGeom>
            <a:avLst/>
            <a:gdLst>
              <a:gd name="connsiteX0" fmla="*/ 0 w 658644"/>
              <a:gd name="connsiteY0" fmla="*/ 0 h 1197735"/>
              <a:gd name="connsiteX1" fmla="*/ 51516 w 658644"/>
              <a:gd name="connsiteY1" fmla="*/ 77273 h 1197735"/>
              <a:gd name="connsiteX2" fmla="*/ 77273 w 658644"/>
              <a:gd name="connsiteY2" fmla="*/ 115910 h 1197735"/>
              <a:gd name="connsiteX3" fmla="*/ 90152 w 658644"/>
              <a:gd name="connsiteY3" fmla="*/ 154547 h 1197735"/>
              <a:gd name="connsiteX4" fmla="*/ 154547 w 658644"/>
              <a:gd name="connsiteY4" fmla="*/ 206062 h 1197735"/>
              <a:gd name="connsiteX5" fmla="*/ 206062 w 658644"/>
              <a:gd name="connsiteY5" fmla="*/ 283335 h 1197735"/>
              <a:gd name="connsiteX6" fmla="*/ 244699 w 658644"/>
              <a:gd name="connsiteY6" fmla="*/ 321972 h 1197735"/>
              <a:gd name="connsiteX7" fmla="*/ 309093 w 658644"/>
              <a:gd name="connsiteY7" fmla="*/ 412124 h 1197735"/>
              <a:gd name="connsiteX8" fmla="*/ 386366 w 658644"/>
              <a:gd name="connsiteY8" fmla="*/ 450761 h 1197735"/>
              <a:gd name="connsiteX9" fmla="*/ 437882 w 658644"/>
              <a:gd name="connsiteY9" fmla="*/ 566671 h 1197735"/>
              <a:gd name="connsiteX10" fmla="*/ 463640 w 658644"/>
              <a:gd name="connsiteY10" fmla="*/ 605307 h 1197735"/>
              <a:gd name="connsiteX11" fmla="*/ 502276 w 658644"/>
              <a:gd name="connsiteY11" fmla="*/ 734096 h 1197735"/>
              <a:gd name="connsiteX12" fmla="*/ 515155 w 658644"/>
              <a:gd name="connsiteY12" fmla="*/ 798490 h 1197735"/>
              <a:gd name="connsiteX13" fmla="*/ 566670 w 658644"/>
              <a:gd name="connsiteY13" fmla="*/ 901521 h 1197735"/>
              <a:gd name="connsiteX14" fmla="*/ 579549 w 658644"/>
              <a:gd name="connsiteY14" fmla="*/ 940158 h 1197735"/>
              <a:gd name="connsiteX15" fmla="*/ 605307 w 658644"/>
              <a:gd name="connsiteY15" fmla="*/ 991673 h 1197735"/>
              <a:gd name="connsiteX16" fmla="*/ 631065 w 658644"/>
              <a:gd name="connsiteY16" fmla="*/ 1068947 h 1197735"/>
              <a:gd name="connsiteX17" fmla="*/ 656823 w 658644"/>
              <a:gd name="connsiteY17" fmla="*/ 1159099 h 1197735"/>
              <a:gd name="connsiteX18" fmla="*/ 656823 w 658644"/>
              <a:gd name="connsiteY18" fmla="*/ 1197735 h 1197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8644" h="1197735">
                <a:moveTo>
                  <a:pt x="0" y="0"/>
                </a:moveTo>
                <a:lnTo>
                  <a:pt x="51516" y="77273"/>
                </a:lnTo>
                <a:cubicBezTo>
                  <a:pt x="60102" y="90152"/>
                  <a:pt x="72378" y="101226"/>
                  <a:pt x="77273" y="115910"/>
                </a:cubicBezTo>
                <a:cubicBezTo>
                  <a:pt x="81566" y="128789"/>
                  <a:pt x="81317" y="144240"/>
                  <a:pt x="90152" y="154547"/>
                </a:cubicBezTo>
                <a:cubicBezTo>
                  <a:pt x="108041" y="175418"/>
                  <a:pt x="136158" y="185630"/>
                  <a:pt x="154547" y="206062"/>
                </a:cubicBezTo>
                <a:cubicBezTo>
                  <a:pt x="175256" y="229072"/>
                  <a:pt x="184172" y="261445"/>
                  <a:pt x="206062" y="283335"/>
                </a:cubicBezTo>
                <a:cubicBezTo>
                  <a:pt x="218941" y="296214"/>
                  <a:pt x="233039" y="307980"/>
                  <a:pt x="244699" y="321972"/>
                </a:cubicBezTo>
                <a:cubicBezTo>
                  <a:pt x="281269" y="365857"/>
                  <a:pt x="262685" y="365716"/>
                  <a:pt x="309093" y="412124"/>
                </a:cubicBezTo>
                <a:cubicBezTo>
                  <a:pt x="334059" y="437090"/>
                  <a:pt x="354942" y="440286"/>
                  <a:pt x="386366" y="450761"/>
                </a:cubicBezTo>
                <a:cubicBezTo>
                  <a:pt x="404764" y="496756"/>
                  <a:pt x="413819" y="524561"/>
                  <a:pt x="437882" y="566671"/>
                </a:cubicBezTo>
                <a:cubicBezTo>
                  <a:pt x="445561" y="580110"/>
                  <a:pt x="455054" y="592428"/>
                  <a:pt x="463640" y="605307"/>
                </a:cubicBezTo>
                <a:cubicBezTo>
                  <a:pt x="496644" y="803343"/>
                  <a:pt x="452363" y="584359"/>
                  <a:pt x="502276" y="734096"/>
                </a:cubicBezTo>
                <a:cubicBezTo>
                  <a:pt x="509198" y="754862"/>
                  <a:pt x="507297" y="778059"/>
                  <a:pt x="515155" y="798490"/>
                </a:cubicBezTo>
                <a:cubicBezTo>
                  <a:pt x="528939" y="834328"/>
                  <a:pt x="554528" y="865094"/>
                  <a:pt x="566670" y="901521"/>
                </a:cubicBezTo>
                <a:cubicBezTo>
                  <a:pt x="570963" y="914400"/>
                  <a:pt x="574201" y="927680"/>
                  <a:pt x="579549" y="940158"/>
                </a:cubicBezTo>
                <a:cubicBezTo>
                  <a:pt x="587112" y="957804"/>
                  <a:pt x="598177" y="973848"/>
                  <a:pt x="605307" y="991673"/>
                </a:cubicBezTo>
                <a:cubicBezTo>
                  <a:pt x="615391" y="1016882"/>
                  <a:pt x="622479" y="1043189"/>
                  <a:pt x="631065" y="1068947"/>
                </a:cubicBezTo>
                <a:cubicBezTo>
                  <a:pt x="640240" y="1096471"/>
                  <a:pt x="652780" y="1130796"/>
                  <a:pt x="656823" y="1159099"/>
                </a:cubicBezTo>
                <a:cubicBezTo>
                  <a:pt x="658644" y="1171848"/>
                  <a:pt x="656823" y="1184856"/>
                  <a:pt x="656823" y="1197735"/>
                </a:cubicBezTo>
              </a:path>
            </a:pathLst>
          </a:custGeom>
          <a:ln w="349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Forma libre"/>
          <p:cNvSpPr/>
          <p:nvPr/>
        </p:nvSpPr>
        <p:spPr>
          <a:xfrm>
            <a:off x="4716016" y="3455666"/>
            <a:ext cx="303369" cy="1053454"/>
          </a:xfrm>
          <a:custGeom>
            <a:avLst/>
            <a:gdLst>
              <a:gd name="connsiteX0" fmla="*/ 0 w 215565"/>
              <a:gd name="connsiteY0" fmla="*/ 991674 h 991674"/>
              <a:gd name="connsiteX1" fmla="*/ 38636 w 215565"/>
              <a:gd name="connsiteY1" fmla="*/ 785612 h 991674"/>
              <a:gd name="connsiteX2" fmla="*/ 64394 w 215565"/>
              <a:gd name="connsiteY2" fmla="*/ 734096 h 991674"/>
              <a:gd name="connsiteX3" fmla="*/ 103031 w 215565"/>
              <a:gd name="connsiteY3" fmla="*/ 566671 h 991674"/>
              <a:gd name="connsiteX4" fmla="*/ 115910 w 215565"/>
              <a:gd name="connsiteY4" fmla="*/ 515155 h 991674"/>
              <a:gd name="connsiteX5" fmla="*/ 128788 w 215565"/>
              <a:gd name="connsiteY5" fmla="*/ 463640 h 991674"/>
              <a:gd name="connsiteX6" fmla="*/ 141667 w 215565"/>
              <a:gd name="connsiteY6" fmla="*/ 425003 h 991674"/>
              <a:gd name="connsiteX7" fmla="*/ 167425 w 215565"/>
              <a:gd name="connsiteY7" fmla="*/ 296214 h 991674"/>
              <a:gd name="connsiteX8" fmla="*/ 180304 w 215565"/>
              <a:gd name="connsiteY8" fmla="*/ 231820 h 991674"/>
              <a:gd name="connsiteX9" fmla="*/ 193183 w 215565"/>
              <a:gd name="connsiteY9" fmla="*/ 128789 h 991674"/>
              <a:gd name="connsiteX10" fmla="*/ 206062 w 215565"/>
              <a:gd name="connsiteY10" fmla="*/ 0 h 99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5565" h="991674">
                <a:moveTo>
                  <a:pt x="0" y="991674"/>
                </a:moveTo>
                <a:cubicBezTo>
                  <a:pt x="6139" y="942560"/>
                  <a:pt x="15869" y="831145"/>
                  <a:pt x="38636" y="785612"/>
                </a:cubicBezTo>
                <a:lnTo>
                  <a:pt x="64394" y="734096"/>
                </a:lnTo>
                <a:cubicBezTo>
                  <a:pt x="84216" y="634988"/>
                  <a:pt x="71964" y="690940"/>
                  <a:pt x="103031" y="566671"/>
                </a:cubicBezTo>
                <a:lnTo>
                  <a:pt x="115910" y="515155"/>
                </a:lnTo>
                <a:cubicBezTo>
                  <a:pt x="120203" y="497983"/>
                  <a:pt x="123191" y="480432"/>
                  <a:pt x="128788" y="463640"/>
                </a:cubicBezTo>
                <a:cubicBezTo>
                  <a:pt x="133081" y="450761"/>
                  <a:pt x="138614" y="438231"/>
                  <a:pt x="141667" y="425003"/>
                </a:cubicBezTo>
                <a:cubicBezTo>
                  <a:pt x="151511" y="382344"/>
                  <a:pt x="158839" y="339144"/>
                  <a:pt x="167425" y="296214"/>
                </a:cubicBezTo>
                <a:cubicBezTo>
                  <a:pt x="171718" y="274749"/>
                  <a:pt x="177589" y="253541"/>
                  <a:pt x="180304" y="231820"/>
                </a:cubicBezTo>
                <a:cubicBezTo>
                  <a:pt x="184597" y="197476"/>
                  <a:pt x="186992" y="162842"/>
                  <a:pt x="193183" y="128789"/>
                </a:cubicBezTo>
                <a:cubicBezTo>
                  <a:pt x="215565" y="5690"/>
                  <a:pt x="206062" y="227585"/>
                  <a:pt x="206062" y="0"/>
                </a:cubicBezTo>
              </a:path>
            </a:pathLst>
          </a:custGeom>
          <a:ln w="349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5373216"/>
            <a:ext cx="7895848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¡Este calendario significa muchas cosas para nosotros y nosotras!</a:t>
            </a:r>
            <a:endParaRPr lang="es-ES" dirty="0"/>
          </a:p>
        </p:txBody>
      </p:sp>
      <p:pic>
        <p:nvPicPr>
          <p:cNvPr id="4" name="3 Marcador de contenido" descr="nube_calendario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3238" y="601265"/>
            <a:ext cx="8183562" cy="404574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5301208"/>
            <a:ext cx="88924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También ha implicado mucho TRABAJO: pruebas, bocetos, mejoras…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5" name="4 Imagen" descr="DSC047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548680"/>
            <a:ext cx="1979712" cy="1484784"/>
          </a:xfrm>
          <a:prstGeom prst="rect">
            <a:avLst/>
          </a:prstGeom>
        </p:spPr>
      </p:pic>
      <p:pic>
        <p:nvPicPr>
          <p:cNvPr id="4" name="3 Marcador de contenido" descr="DSC0472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196752"/>
            <a:ext cx="1045514" cy="1392109"/>
          </a:xfrm>
        </p:spPr>
      </p:pic>
      <p:pic>
        <p:nvPicPr>
          <p:cNvPr id="6" name="5 Imagen" descr="DSC047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548680"/>
            <a:ext cx="1475656" cy="1106742"/>
          </a:xfrm>
          <a:prstGeom prst="rect">
            <a:avLst/>
          </a:prstGeom>
        </p:spPr>
      </p:pic>
      <p:pic>
        <p:nvPicPr>
          <p:cNvPr id="7" name="6 Imagen" descr="DSC047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764704"/>
            <a:ext cx="1835696" cy="1376772"/>
          </a:xfrm>
          <a:prstGeom prst="rect">
            <a:avLst/>
          </a:prstGeom>
        </p:spPr>
      </p:pic>
      <p:pic>
        <p:nvPicPr>
          <p:cNvPr id="8" name="7 Imagen" descr="DSC047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620688"/>
            <a:ext cx="1437623" cy="1916831"/>
          </a:xfrm>
          <a:prstGeom prst="rect">
            <a:avLst/>
          </a:prstGeom>
        </p:spPr>
      </p:pic>
      <p:pic>
        <p:nvPicPr>
          <p:cNvPr id="9" name="8 Imagen" descr="DSC0473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1560" y="2708920"/>
            <a:ext cx="1547664" cy="1160748"/>
          </a:xfrm>
          <a:prstGeom prst="rect">
            <a:avLst/>
          </a:prstGeom>
        </p:spPr>
      </p:pic>
      <p:pic>
        <p:nvPicPr>
          <p:cNvPr id="10" name="9 Imagen" descr="DSC0473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35696" y="2132856"/>
            <a:ext cx="1080120" cy="810090"/>
          </a:xfrm>
          <a:prstGeom prst="rect">
            <a:avLst/>
          </a:prstGeom>
        </p:spPr>
      </p:pic>
      <p:pic>
        <p:nvPicPr>
          <p:cNvPr id="11" name="10 Imagen" descr="DSC0473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79712" y="3284984"/>
            <a:ext cx="1403648" cy="1052736"/>
          </a:xfrm>
          <a:prstGeom prst="rect">
            <a:avLst/>
          </a:prstGeom>
        </p:spPr>
      </p:pic>
      <p:pic>
        <p:nvPicPr>
          <p:cNvPr id="12" name="11 Imagen" descr="DSC0472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76056" y="2204864"/>
            <a:ext cx="1475656" cy="1106742"/>
          </a:xfrm>
          <a:prstGeom prst="rect">
            <a:avLst/>
          </a:prstGeom>
        </p:spPr>
      </p:pic>
      <p:pic>
        <p:nvPicPr>
          <p:cNvPr id="13" name="12 Imagen" descr="DSC0472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948264" y="2564904"/>
            <a:ext cx="1475656" cy="1106742"/>
          </a:xfrm>
          <a:prstGeom prst="rect">
            <a:avLst/>
          </a:prstGeom>
        </p:spPr>
      </p:pic>
      <p:pic>
        <p:nvPicPr>
          <p:cNvPr id="14" name="13 Imagen" descr="DSC04725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868144" y="3429000"/>
            <a:ext cx="1296144" cy="972108"/>
          </a:xfrm>
          <a:prstGeom prst="rect">
            <a:avLst/>
          </a:prstGeom>
        </p:spPr>
      </p:pic>
      <p:pic>
        <p:nvPicPr>
          <p:cNvPr id="15" name="14 Imagen" descr="DSC0474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987824" y="2276872"/>
            <a:ext cx="1440160" cy="10801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59492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Y ha sido fundamental contar con un GRAN EQUIPO, trabajando en COLABORACIÓN</a:t>
            </a:r>
            <a:br>
              <a:rPr lang="es-ES" dirty="0" smtClean="0">
                <a:solidFill>
                  <a:srgbClr val="FF0000"/>
                </a:solidFill>
              </a:rPr>
            </a:b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4" name="3 Marcador de contenido" descr="DSC047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836712"/>
            <a:ext cx="1184689" cy="888517"/>
          </a:xfrm>
        </p:spPr>
      </p:pic>
      <p:pic>
        <p:nvPicPr>
          <p:cNvPr id="5" name="4 Imagen" descr="DSC047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836712"/>
            <a:ext cx="1584176" cy="1188132"/>
          </a:xfrm>
          <a:prstGeom prst="rect">
            <a:avLst/>
          </a:prstGeom>
        </p:spPr>
      </p:pic>
      <p:pic>
        <p:nvPicPr>
          <p:cNvPr id="6" name="5 Imagen" descr="DSC047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1628800"/>
            <a:ext cx="1691680" cy="1268760"/>
          </a:xfrm>
          <a:prstGeom prst="rect">
            <a:avLst/>
          </a:prstGeom>
        </p:spPr>
      </p:pic>
      <p:pic>
        <p:nvPicPr>
          <p:cNvPr id="7" name="6 Imagen" descr="DSC047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1458162"/>
            <a:ext cx="1859699" cy="1394774"/>
          </a:xfrm>
          <a:prstGeom prst="rect">
            <a:avLst/>
          </a:prstGeom>
        </p:spPr>
      </p:pic>
      <p:pic>
        <p:nvPicPr>
          <p:cNvPr id="8" name="7 Imagen" descr="DSC0474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79712" y="2466274"/>
            <a:ext cx="2339752" cy="1754814"/>
          </a:xfrm>
          <a:prstGeom prst="rect">
            <a:avLst/>
          </a:prstGeom>
        </p:spPr>
      </p:pic>
      <p:sp>
        <p:nvSpPr>
          <p:cNvPr id="11" name="10 Rectángulo"/>
          <p:cNvSpPr/>
          <p:nvPr/>
        </p:nvSpPr>
        <p:spPr>
          <a:xfrm>
            <a:off x="5292080" y="1558533"/>
            <a:ext cx="35477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ALUMNAS y ALUMNOS </a:t>
            </a:r>
          </a:p>
          <a:p>
            <a:pPr algn="ctr"/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(departamento creativo)</a:t>
            </a:r>
            <a:endParaRPr lang="es-E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apyrus" pitchFamily="66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3851920" y="692696"/>
            <a:ext cx="46778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TUTORES de </a:t>
            </a:r>
            <a:r>
              <a:rPr lang="es-E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4ºE.S.O.</a:t>
            </a:r>
          </a:p>
          <a:p>
            <a:pPr algn="ctr"/>
            <a:r>
              <a:rPr lang="es-E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(coordinación y gestión de </a:t>
            </a:r>
            <a:r>
              <a:rPr lang="es-E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márketing</a:t>
            </a:r>
            <a:r>
              <a:rPr lang="es-E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 y ventas)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4764703" y="3430741"/>
            <a:ext cx="268761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 </a:t>
            </a:r>
            <a:r>
              <a:rPr lang="es-E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Oné</a:t>
            </a: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 Marín</a:t>
            </a:r>
          </a:p>
          <a:p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(diseño y coordinación)</a:t>
            </a:r>
            <a:endParaRPr lang="es-ES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Harrington" pitchFamily="82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4788024" y="4305870"/>
            <a:ext cx="38026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 Lola </a:t>
            </a:r>
            <a:r>
              <a:rPr lang="es-E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Vigo</a:t>
            </a:r>
          </a:p>
          <a:p>
            <a:r>
              <a:rPr lang="es-E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(diseño, coordinación y maquetación)</a:t>
            </a:r>
          </a:p>
          <a:p>
            <a:pPr algn="ctr"/>
            <a:endParaRPr lang="es-E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apyrus" pitchFamily="66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4283968" y="2996952"/>
            <a:ext cx="4565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pyrus" pitchFamily="66" charset="0"/>
              </a:rPr>
              <a:t>DEPARTAMENTO DE DIBUJO: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00portad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27234" y="548680"/>
            <a:ext cx="3689532" cy="521890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01ene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80393" y="548680"/>
            <a:ext cx="3783214" cy="5203031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Vért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1677</TotalTime>
  <Words>166</Words>
  <Application>Microsoft Office PowerPoint</Application>
  <PresentationFormat>Presentación en pantalla (4:3)</PresentationFormat>
  <Paragraphs>30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Aspecto</vt:lpstr>
      <vt:lpstr>UN “AÑO” COLABORATIVO</vt:lpstr>
      <vt:lpstr>Alumnos de 4º de E.S.O.  os presentan…</vt:lpstr>
      <vt:lpstr>El calendario 2014 más creativo y colaborativo</vt:lpstr>
      <vt:lpstr>Realizado con muchas ganas, esfuerzo y una gran motivación:</vt:lpstr>
      <vt:lpstr>¡Este calendario significa muchas cosas para nosotros y nosotras!</vt:lpstr>
      <vt:lpstr>También ha implicado mucho TRABAJO: pruebas, bocetos, mejoras…</vt:lpstr>
      <vt:lpstr>Y ha sido fundamental contar con un GRAN EQUIPO, trabajando en COLABORACIÓN 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lola</dc:creator>
  <cp:lastModifiedBy>lola</cp:lastModifiedBy>
  <cp:revision>63</cp:revision>
  <dcterms:created xsi:type="dcterms:W3CDTF">2013-12-17T05:58:09Z</dcterms:created>
  <dcterms:modified xsi:type="dcterms:W3CDTF">2013-12-18T10:12:04Z</dcterms:modified>
</cp:coreProperties>
</file>